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379" r:id="rId3"/>
    <p:sldId id="338" r:id="rId4"/>
    <p:sldId id="383" r:id="rId5"/>
    <p:sldId id="384" r:id="rId6"/>
    <p:sldId id="385" r:id="rId7"/>
    <p:sldId id="386" r:id="rId8"/>
    <p:sldId id="387" r:id="rId9"/>
    <p:sldId id="388" r:id="rId10"/>
    <p:sldId id="416" r:id="rId11"/>
    <p:sldId id="417" r:id="rId12"/>
    <p:sldId id="418" r:id="rId13"/>
    <p:sldId id="419" r:id="rId14"/>
    <p:sldId id="420" r:id="rId15"/>
    <p:sldId id="394" r:id="rId16"/>
    <p:sldId id="392" r:id="rId17"/>
    <p:sldId id="393" r:id="rId18"/>
    <p:sldId id="395" r:id="rId19"/>
    <p:sldId id="396" r:id="rId20"/>
    <p:sldId id="397" r:id="rId21"/>
    <p:sldId id="398" r:id="rId22"/>
    <p:sldId id="40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10" r:id="rId33"/>
    <p:sldId id="409" r:id="rId34"/>
    <p:sldId id="411" r:id="rId35"/>
    <p:sldId id="412" r:id="rId36"/>
    <p:sldId id="413" r:id="rId37"/>
    <p:sldId id="414" r:id="rId38"/>
    <p:sldId id="415" r:id="rId39"/>
    <p:sldId id="354" r:id="rId40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740855"/>
    <a:srgbClr val="B8A200"/>
    <a:srgbClr val="B91313"/>
    <a:srgbClr val="A22A2A"/>
    <a:srgbClr val="8E3E3E"/>
    <a:srgbClr val="D82828"/>
    <a:srgbClr val="F268C4"/>
    <a:srgbClr val="1D1D1D"/>
    <a:srgbClr val="D6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35" autoAdjust="0"/>
    <p:restoredTop sz="90371" autoAdjust="0"/>
  </p:normalViewPr>
  <p:slideViewPr>
    <p:cSldViewPr showGuides="1">
      <p:cViewPr varScale="1">
        <p:scale>
          <a:sx n="174" d="100"/>
          <a:sy n="174" d="100"/>
        </p:scale>
        <p:origin x="-300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03F0F-82D0-41A0-8B25-114484796FF2}" type="datetimeFigureOut">
              <a:rPr lang="zh-TW" altLang="en-US" smtClean="0"/>
              <a:t>2019/3/22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D5EB9-5D6A-461A-A6E9-57F75FE250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56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41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6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12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028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5536" y="1203598"/>
            <a:ext cx="8352928" cy="1944216"/>
          </a:xfrm>
        </p:spPr>
        <p:txBody>
          <a:bodyPr>
            <a:noAutofit/>
          </a:bodyPr>
          <a:lstStyle>
            <a:lvl1pPr>
              <a:defRPr sz="10000"/>
            </a:lvl1pPr>
          </a:lstStyle>
          <a:p>
            <a:r>
              <a:rPr lang="zh-TW" altLang="en-US" dirty="0" smtClean="0"/>
              <a:t>按一下以編輯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291830"/>
            <a:ext cx="6400800" cy="72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9"/>
          <p:cNvSpPr>
            <a:spLocks noGrp="1"/>
          </p:cNvSpPr>
          <p:nvPr>
            <p:ph sz="quarter" idx="13"/>
          </p:nvPr>
        </p:nvSpPr>
        <p:spPr>
          <a:xfrm>
            <a:off x="2195736" y="4731990"/>
            <a:ext cx="4752528" cy="287734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4576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圖片版面配置區 6"/>
          <p:cNvSpPr>
            <a:spLocks noGrp="1"/>
          </p:cNvSpPr>
          <p:nvPr>
            <p:ph type="pic" sz="quarter" idx="13"/>
          </p:nvPr>
        </p:nvSpPr>
        <p:spPr>
          <a:xfrm>
            <a:off x="2772000" y="195486"/>
            <a:ext cx="3600000" cy="3600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TW" altLang="en-US" dirty="0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57200" y="3867894"/>
            <a:ext cx="8229600" cy="85725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781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19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68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931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23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1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5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34F5F55-5996-4B8E-A8A0-2F519D11CE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93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su-kid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facebook.com/childworld07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73" y="1311750"/>
            <a:ext cx="7177054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4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26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82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5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5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04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zh-TW" altLang="en-US" sz="2000" spc="100" dirty="0" smtClean="0"/>
              <a:t>互動設計練習：點擊沙發八次沙發移開並出現鑰匙</a:t>
            </a:r>
            <a:endParaRPr lang="zh-TW" altLang="en-US" sz="2000" spc="1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1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5" cy="514439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2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5" cy="514439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2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zh-TW" altLang="en-US" sz="2000" spc="100" dirty="0" smtClean="0"/>
              <a:t>過關按鈕製作</a:t>
            </a:r>
            <a:endParaRPr lang="zh-TW" altLang="en-US" sz="2000" spc="1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61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4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256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66" y="656250"/>
            <a:ext cx="2516499" cy="2516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字方塊 8"/>
          <p:cNvSpPr txBox="1"/>
          <p:nvPr/>
        </p:nvSpPr>
        <p:spPr>
          <a:xfrm>
            <a:off x="1547664" y="357986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pc="100" dirty="0" smtClean="0"/>
              <a:t>蘇弋麟</a:t>
            </a:r>
            <a:endParaRPr lang="zh-TW" altLang="en-US" spc="1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547664" y="42592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pc="100" dirty="0" smtClean="0"/>
              <a:t>KID</a:t>
            </a:r>
            <a:endParaRPr lang="zh-TW" altLang="en-US" spc="100" dirty="0"/>
          </a:p>
        </p:txBody>
      </p:sp>
      <p:grpSp>
        <p:nvGrpSpPr>
          <p:cNvPr id="2" name="群組 1"/>
          <p:cNvGrpSpPr/>
          <p:nvPr/>
        </p:nvGrpSpPr>
        <p:grpSpPr>
          <a:xfrm>
            <a:off x="4538014" y="1347614"/>
            <a:ext cx="4138442" cy="2799283"/>
            <a:chOff x="4538014" y="1155990"/>
            <a:chExt cx="1992180" cy="1347530"/>
          </a:xfrm>
        </p:grpSpPr>
        <p:pic>
          <p:nvPicPr>
            <p:cNvPr id="1026" name="Picture 2" descr="C:\Users\Child\Downloads\1483108597_Line_Rounded_Solid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014" y="15295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Child\Downloads\1483108629_Dribbble_Rounded_Solid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014" y="190314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Child\Downloads\1483108670_Facebook_Rounded_Solid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014" y="1155990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Child\Downloads\1483108557_mail_email_envelope_send_message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8614" y="2276720"/>
              <a:ext cx="226800" cy="22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字方塊 22"/>
            <p:cNvSpPr txBox="1"/>
            <p:nvPr/>
          </p:nvSpPr>
          <p:spPr>
            <a:xfrm>
              <a:off x="4853122" y="1218503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600" b="1" spc="100" dirty="0" smtClean="0">
                  <a:hlinkClick r:id="rId7"/>
                </a:rPr>
                <a:t>小孩塗鴉牆</a:t>
              </a:r>
              <a:endParaRPr lang="zh-TW" altLang="en-US" sz="1600" b="1" spc="1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4853122" y="1592080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spc="100" dirty="0" err="1" smtClean="0">
                  <a:solidFill>
                    <a:schemeClr val="bg1">
                      <a:lumMod val="50000"/>
                    </a:schemeClr>
                  </a:solidFill>
                </a:rPr>
                <a:t>CuteChild</a:t>
              </a:r>
              <a:endParaRPr lang="zh-TW" altLang="en-US" sz="1600" b="1" spc="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853122" y="1965657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spc="100" dirty="0" smtClean="0">
                  <a:hlinkClick r:id="rId8"/>
                </a:rPr>
                <a:t>su-kid.com</a:t>
              </a:r>
              <a:endParaRPr lang="zh-TW" altLang="en-US" sz="1600" b="1" spc="1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853122" y="2314311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spc="100" dirty="0" smtClean="0">
                  <a:solidFill>
                    <a:schemeClr val="bg1">
                      <a:lumMod val="50000"/>
                    </a:schemeClr>
                  </a:solidFill>
                </a:rPr>
                <a:t>childstudio07@gmail.com</a:t>
              </a:r>
              <a:endParaRPr lang="zh-TW" altLang="en-US" sz="1600" b="1" spc="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85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zh-TW" altLang="en-US" sz="2000" spc="100" dirty="0" smtClean="0"/>
              <a:t>過關判定</a:t>
            </a:r>
            <a:endParaRPr lang="zh-TW" altLang="en-US" sz="2000" spc="1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zh-TW" altLang="en-US" sz="2000" spc="100" dirty="0" smtClean="0"/>
              <a:t>互動設計：點擊相框五次相框掉落並出現鑰匙</a:t>
            </a:r>
            <a:endParaRPr lang="zh-TW" altLang="en-US" sz="2000" spc="1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3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0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8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13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zh-TW" altLang="en-US" sz="2000" spc="100" smtClean="0"/>
              <a:t>過關視角設定</a:t>
            </a:r>
            <a:endParaRPr lang="zh-TW" altLang="en-US" sz="2000" spc="1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10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1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1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1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1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12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TW" sz="2000" spc="100" dirty="0" smtClean="0">
                <a:solidFill>
                  <a:schemeClr val="bg1">
                    <a:lumMod val="90000"/>
                  </a:schemeClr>
                </a:solidFill>
              </a:rPr>
              <a:t>END</a:t>
            </a:r>
            <a:endParaRPr lang="zh-TW" altLang="en-US" sz="2000" spc="1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60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6" cy="514439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6" cy="514439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43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6" cy="514439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2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6" cy="514439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2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6" cy="514439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2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" y="-450"/>
            <a:ext cx="9145601" cy="51444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20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KID Color1">
      <a:dk1>
        <a:srgbClr val="262626"/>
      </a:dk1>
      <a:lt1>
        <a:srgbClr val="F2F2F2"/>
      </a:lt1>
      <a:dk2>
        <a:srgbClr val="262626"/>
      </a:dk2>
      <a:lt2>
        <a:srgbClr val="F2F2F2"/>
      </a:lt2>
      <a:accent1>
        <a:srgbClr val="366092"/>
      </a:accent1>
      <a:accent2>
        <a:srgbClr val="E36C09"/>
      </a:accent2>
      <a:accent3>
        <a:srgbClr val="525252"/>
      </a:accent3>
      <a:accent4>
        <a:srgbClr val="7B7B7B"/>
      </a:accent4>
      <a:accent5>
        <a:srgbClr val="C9C9C9"/>
      </a:accent5>
      <a:accent6>
        <a:srgbClr val="DBDBDB"/>
      </a:accent6>
      <a:hlink>
        <a:srgbClr val="929292"/>
      </a:hlink>
      <a:folHlink>
        <a:srgbClr val="C8C8C8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88</Words>
  <Application>Microsoft Office PowerPoint</Application>
  <PresentationFormat>如螢幕大小 (16:9)</PresentationFormat>
  <Paragraphs>51</Paragraphs>
  <Slides>39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0" baseType="lpstr">
      <vt:lpstr>Office 佈景主題</vt:lpstr>
      <vt:lpstr>PowerPoint 簡報</vt:lpstr>
      <vt:lpstr>PowerPoint 簡報</vt:lpstr>
      <vt:lpstr>互動設計：點擊相框五次相框掉落並出現鑰匙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互動設計練習：點擊沙發八次沙發移開並出現鑰匙</vt:lpstr>
      <vt:lpstr>PowerPoint 簡報</vt:lpstr>
      <vt:lpstr>PowerPoint 簡報</vt:lpstr>
      <vt:lpstr>過關按鈕製作</vt:lpstr>
      <vt:lpstr>PowerPoint 簡報</vt:lpstr>
      <vt:lpstr>PowerPoint 簡報</vt:lpstr>
      <vt:lpstr>PowerPoint 簡報</vt:lpstr>
      <vt:lpstr>過關判定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過關視角設定</vt:lpstr>
      <vt:lpstr>PowerPoint 簡報</vt:lpstr>
      <vt:lpstr>PowerPoint 簡報</vt:lpstr>
      <vt:lpstr>PowerPoint 簡報</vt:lpstr>
      <vt:lpstr>PowerPoint 簡報</vt:lpstr>
      <vt:lpstr>PowerPoint 簡報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Unity3D 認證</dc:title>
  <dc:creator>Child</dc:creator>
  <cp:lastModifiedBy>USER</cp:lastModifiedBy>
  <cp:revision>191</cp:revision>
  <dcterms:created xsi:type="dcterms:W3CDTF">2016-12-30T07:42:47Z</dcterms:created>
  <dcterms:modified xsi:type="dcterms:W3CDTF">2019-03-22T03:01:31Z</dcterms:modified>
</cp:coreProperties>
</file>